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EA6F-C79C-458A-A6DB-8D0658080305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6B554-B89D-4563-BCAE-53D04DAEF4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EA6F-C79C-458A-A6DB-8D0658080305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6B554-B89D-4563-BCAE-53D04DAEF4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EA6F-C79C-458A-A6DB-8D0658080305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6B554-B89D-4563-BCAE-53D04DAEF4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EA6F-C79C-458A-A6DB-8D0658080305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6B554-B89D-4563-BCAE-53D04DAEF4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EA6F-C79C-458A-A6DB-8D0658080305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6B554-B89D-4563-BCAE-53D04DAEF4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EA6F-C79C-458A-A6DB-8D0658080305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6B554-B89D-4563-BCAE-53D04DAEF4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EA6F-C79C-458A-A6DB-8D0658080305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6B554-B89D-4563-BCAE-53D04DAEF4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EA6F-C79C-458A-A6DB-8D0658080305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6B554-B89D-4563-BCAE-53D04DAEF4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EA6F-C79C-458A-A6DB-8D0658080305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6B554-B89D-4563-BCAE-53D04DAEF4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EA6F-C79C-458A-A6DB-8D0658080305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6B554-B89D-4563-BCAE-53D04DAEF4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EA6F-C79C-458A-A6DB-8D0658080305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6B554-B89D-4563-BCAE-53D04DAEF4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6EA6F-C79C-458A-A6DB-8D0658080305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6B554-B89D-4563-BCAE-53D04DAEF44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esh.edu.ru/subject/lesson/1428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Дистанционное обучение в школе. Фрагмент урока.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Подготовила учитель русского языка и литературы Кузовкина Г.Ю.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Инструктивный блок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i="1" dirty="0"/>
              <a:t>Вы, наверное, уже обратили на слова, которые я выделила запятыми и шрифтом заглавными буквами. Ваша задача сегодня: </a:t>
            </a:r>
            <a:endParaRPr lang="ru-RU" b="1" i="1" dirty="0" smtClean="0"/>
          </a:p>
          <a:p>
            <a:r>
              <a:rPr lang="ru-RU" b="1" i="1" dirty="0" smtClean="0"/>
              <a:t>назвать </a:t>
            </a:r>
            <a:r>
              <a:rPr lang="ru-RU" b="1" i="1" dirty="0"/>
              <a:t>тему </a:t>
            </a:r>
            <a:r>
              <a:rPr lang="ru-RU" b="1" i="1" dirty="0" smtClean="0"/>
              <a:t>урока;</a:t>
            </a:r>
          </a:p>
          <a:p>
            <a:r>
              <a:rPr lang="ru-RU" b="1" i="1" dirty="0" smtClean="0"/>
              <a:t>изучить </a:t>
            </a:r>
            <a:r>
              <a:rPr lang="ru-RU" b="1" i="1" dirty="0"/>
              <a:t>её, посмотрев </a:t>
            </a:r>
            <a:r>
              <a:rPr lang="ru-RU" b="1" i="1" dirty="0" err="1" smtClean="0"/>
              <a:t>видеоурок</a:t>
            </a:r>
            <a:r>
              <a:rPr lang="ru-RU" b="1" i="1" dirty="0" smtClean="0"/>
              <a:t> </a:t>
            </a:r>
            <a:r>
              <a:rPr lang="ru-RU" b="1" i="1" dirty="0"/>
              <a:t>и выполнив </a:t>
            </a:r>
            <a:r>
              <a:rPr lang="ru-RU" b="1" i="1" dirty="0" smtClean="0"/>
              <a:t>задания;</a:t>
            </a:r>
          </a:p>
          <a:p>
            <a:r>
              <a:rPr lang="ru-RU" b="1" i="1" dirty="0" smtClean="0"/>
              <a:t>заполнить </a:t>
            </a:r>
            <a:r>
              <a:rPr lang="ru-RU" b="1" i="1" dirty="0"/>
              <a:t>этот лист и прислать его или фотографию  по адресу </a:t>
            </a:r>
            <a:r>
              <a:rPr lang="ru-RU" b="1" i="1" u="sng" dirty="0" smtClean="0">
                <a:solidFill>
                  <a:srgbClr val="0070C0"/>
                </a:solidFill>
              </a:rPr>
              <a:t>электронный адрес 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до 14.00 24 марта 2020 г</a:t>
            </a:r>
            <a:r>
              <a:rPr lang="ru-RU" b="1" i="1" dirty="0">
                <a:solidFill>
                  <a:srgbClr val="FF0000"/>
                </a:solidFill>
              </a:rPr>
              <a:t>. </a:t>
            </a:r>
            <a:endParaRPr lang="ru-RU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b="1" i="1" dirty="0" smtClean="0"/>
              <a:t>Задания </a:t>
            </a:r>
            <a:r>
              <a:rPr lang="ru-RU" b="1" i="1" dirty="0"/>
              <a:t>нужно выполнять последовательно. Все свои вопросы по теме урока вы можете задать мне в нашей ВК группе сегодня голосовым сообщением с 8.00 до 14.00. </a:t>
            </a:r>
            <a:endParaRPr lang="ru-RU" b="1" i="1" dirty="0" smtClean="0"/>
          </a:p>
          <a:p>
            <a:pPr>
              <a:buNone/>
            </a:pPr>
            <a:r>
              <a:rPr lang="ru-RU" b="1" dirty="0" smtClean="0"/>
              <a:t>После </a:t>
            </a:r>
            <a:r>
              <a:rPr lang="ru-RU" b="1" dirty="0"/>
              <a:t>того, как вы выполните задания урока, распечатайте и сделайте гимнастику для глаз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Рабочий лист учащегося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t="8789" b="8007"/>
          <a:stretch>
            <a:fillRect/>
          </a:stretch>
        </p:blipFill>
        <p:spPr bwMode="auto">
          <a:xfrm>
            <a:off x="500035" y="1714488"/>
            <a:ext cx="3477280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 t="4297" b="8984"/>
          <a:stretch>
            <a:fillRect/>
          </a:stretch>
        </p:blipFill>
        <p:spPr bwMode="auto">
          <a:xfrm>
            <a:off x="4643438" y="1714488"/>
            <a:ext cx="3336309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Информационный блок</a:t>
            </a:r>
            <a:endParaRPr lang="ru-RU" dirty="0"/>
          </a:p>
        </p:txBody>
      </p:sp>
      <p:pic>
        <p:nvPicPr>
          <p:cNvPr id="1026" name="Picture 2" descr="C:\Users\учитель7\Pictures\Screenshots\Снимок экрана (20)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4104" r="-1470" b="5927"/>
          <a:stretch>
            <a:fillRect/>
          </a:stretch>
        </p:blipFill>
        <p:spPr bwMode="auto">
          <a:xfrm>
            <a:off x="500034" y="2571744"/>
            <a:ext cx="8168447" cy="407196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1071546"/>
            <a:ext cx="80724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Назвать тему, вы сможете, посмотрев</a:t>
            </a:r>
            <a:r>
              <a:rPr lang="ru-RU" sz="2000" dirty="0"/>
              <a:t> урок по ссылке:  </a:t>
            </a:r>
            <a:r>
              <a:rPr lang="ru-RU" sz="2000" u="sng" dirty="0">
                <a:hlinkClick r:id="rId3"/>
              </a:rPr>
              <a:t>https://resh.edu.ru/subject/lesson/1428</a:t>
            </a:r>
            <a:r>
              <a:rPr lang="ru-RU" sz="2000" dirty="0"/>
              <a:t>  , смотреть  с 13 минуты 46 </a:t>
            </a:r>
            <a:r>
              <a:rPr lang="ru-RU" sz="2000" dirty="0" smtClean="0"/>
              <a:t>секунды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Практический и контрольный блок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Перейдите в Открытую школу и выполните задания урока </a:t>
            </a:r>
          </a:p>
          <a:p>
            <a:r>
              <a:rPr lang="ru-RU" sz="2400" dirty="0"/>
              <a:t>«</a:t>
            </a:r>
            <a:r>
              <a:rPr lang="ru-RU" sz="2400" b="1" dirty="0"/>
              <a:t>Группы вводных конструкций по значению» (В КЛАССЕ)</a:t>
            </a:r>
            <a:endParaRPr lang="ru-RU" sz="2400" dirty="0"/>
          </a:p>
          <a:p>
            <a:pPr>
              <a:buNone/>
            </a:pPr>
            <a:endParaRPr lang="ru-RU" dirty="0"/>
          </a:p>
        </p:txBody>
      </p:sp>
      <p:pic>
        <p:nvPicPr>
          <p:cNvPr id="2051" name="Picture 3" descr="C:\Users\учитель7\Pictures\Screenshots\Снимок экрана (23).png"/>
          <p:cNvPicPr>
            <a:picLocks noChangeAspect="1" noChangeArrowheads="1"/>
          </p:cNvPicPr>
          <p:nvPr/>
        </p:nvPicPr>
        <p:blipFill>
          <a:blip r:embed="rId2"/>
          <a:srcRect t="4097" b="4780"/>
          <a:stretch>
            <a:fillRect/>
          </a:stretch>
        </p:blipFill>
        <p:spPr bwMode="auto">
          <a:xfrm>
            <a:off x="285720" y="2500306"/>
            <a:ext cx="8505839" cy="4357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Мониторинг выполнения заданий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учитель7\Pictures\Screenshots\Снимок экрана (21).png"/>
          <p:cNvPicPr>
            <a:picLocks noChangeAspect="1" noChangeArrowheads="1"/>
          </p:cNvPicPr>
          <p:nvPr/>
        </p:nvPicPr>
        <p:blipFill>
          <a:blip r:embed="rId2"/>
          <a:srcRect t="5078" b="5078"/>
          <a:stretch>
            <a:fillRect/>
          </a:stretch>
        </p:blipFill>
        <p:spPr bwMode="auto">
          <a:xfrm>
            <a:off x="428596" y="1571612"/>
            <a:ext cx="8505839" cy="42965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167</Words>
  <Application>Microsoft Office PowerPoint</Application>
  <PresentationFormat>Экран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Дистанционное обучение в школе. Фрагмент урока.</vt:lpstr>
      <vt:lpstr>Инструктивный блок</vt:lpstr>
      <vt:lpstr>Рабочий лист учащегося</vt:lpstr>
      <vt:lpstr>Информационный блок</vt:lpstr>
      <vt:lpstr>Практический и контрольный блок</vt:lpstr>
      <vt:lpstr>Мониторинг выполнения заданий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Дистанционное обучение в школе. Фрагмент урока.</dc:title>
  <dc:creator>учитель7</dc:creator>
  <cp:lastModifiedBy>учитель7</cp:lastModifiedBy>
  <cp:revision>1</cp:revision>
  <dcterms:created xsi:type="dcterms:W3CDTF">2020-03-26T12:09:39Z</dcterms:created>
  <dcterms:modified xsi:type="dcterms:W3CDTF">2020-03-26T12:51:37Z</dcterms:modified>
</cp:coreProperties>
</file>